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sty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tekst pionowy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pionowy i teks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zawartość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główek sekcji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wa elementy zawartości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ównanie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lko tytuł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awartość z podpisem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az z podpisem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/>
        </p:nvSpPr>
        <p:spPr>
          <a:xfrm>
            <a:off x="867450" y="2279511"/>
            <a:ext cx="10457100" cy="2298977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50"/>
              <a:buFont typeface="Calibri"/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Dokładna nazwa trasy</a:t>
            </a:r>
          </a:p>
          <a:p>
            <a:pPr algn="ctr">
              <a:buClr>
                <a:srgbClr val="F2F2F2"/>
              </a:buClr>
              <a:buSzPts val="1650"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Poziom trudności: 0-6</a:t>
            </a:r>
            <a:endParaRPr lang="pl-PL" sz="6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A1B1758-8DEA-420B-9D55-511E6A976B11}"/>
              </a:ext>
            </a:extLst>
          </p:cNvPr>
          <p:cNvSpPr/>
          <p:nvPr/>
        </p:nvSpPr>
        <p:spPr>
          <a:xfrm>
            <a:off x="359508" y="414215"/>
            <a:ext cx="5963138" cy="5779614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28575">
                <a:solidFill>
                  <a:schemeClr val="bg1"/>
                </a:solidFill>
              </a:ln>
            </a:endParaRPr>
          </a:p>
        </p:txBody>
      </p:sp>
      <p:pic>
        <p:nvPicPr>
          <p:cNvPr id="92" name="Google Shape;92;p14" descr="oznaczenia-biała.gif"/>
          <p:cNvPicPr preferRelativeResize="0"/>
          <p:nvPr/>
        </p:nvPicPr>
        <p:blipFill rotWithShape="1">
          <a:blip r:embed="rId3">
            <a:alphaModFix/>
          </a:blip>
          <a:srcRect b="11096"/>
          <a:stretch/>
        </p:blipFill>
        <p:spPr>
          <a:xfrm>
            <a:off x="741947" y="751663"/>
            <a:ext cx="609600" cy="518457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/>
          <p:nvPr/>
        </p:nvSpPr>
        <p:spPr>
          <a:xfrm>
            <a:off x="1351547" y="664171"/>
            <a:ext cx="486818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 b="0" i="0" u="none" strike="noStrike" cap="none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Najwyższy szczyt: …m </a:t>
            </a:r>
            <a:r>
              <a:rPr lang="pl-PL" sz="2800" b="0" i="0" u="none" strike="noStrike" cap="none" dirty="0" err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n.p.m</a:t>
            </a:r>
            <a:endParaRPr sz="28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1351547" y="1562529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Przewyższenie: …m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1351547" y="2496233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Podejście: …m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1351547" y="3376311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Zejście: …m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1351547" y="4256389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Szacowany czas przejścia: …h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1351547" y="5196066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Długość: …km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50243" y="1187391"/>
            <a:ext cx="4499810" cy="4499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/>
        </p:nvSpPr>
        <p:spPr>
          <a:xfrm>
            <a:off x="1229248" y="239600"/>
            <a:ext cx="9733504" cy="923330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4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Widoki</a:t>
            </a:r>
            <a:endParaRPr sz="54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1789" y="1664369"/>
            <a:ext cx="4363452" cy="4363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76705" y="1664369"/>
            <a:ext cx="6233506" cy="4363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 descr="route-de274227-600x36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979" y="205980"/>
            <a:ext cx="10684042" cy="64460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Prostokąt 1">
            <a:extLst>
              <a:ext uri="{FF2B5EF4-FFF2-40B4-BE49-F238E27FC236}">
                <a16:creationId xmlns:a16="http://schemas.microsoft.com/office/drawing/2014/main" id="{D49A6CC8-AED2-4432-B526-022EC8363367}"/>
              </a:ext>
            </a:extLst>
          </p:cNvPr>
          <p:cNvSpPr/>
          <p:nvPr/>
        </p:nvSpPr>
        <p:spPr>
          <a:xfrm>
            <a:off x="836246" y="351692"/>
            <a:ext cx="4017108" cy="6799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Czas ukrywamy</a:t>
            </a:r>
            <a:endParaRPr lang="en-GB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7"/>
          <p:cNvPicPr preferRelativeResize="0"/>
          <p:nvPr/>
        </p:nvPicPr>
        <p:blipFill rotWithShape="1">
          <a:blip r:embed="rId3">
            <a:alphaModFix/>
          </a:blip>
          <a:srcRect l="29658" t="26039" r="8658" b="16841"/>
          <a:stretch/>
        </p:blipFill>
        <p:spPr>
          <a:xfrm>
            <a:off x="559048" y="224443"/>
            <a:ext cx="11073905" cy="6409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/>
        </p:nvSpPr>
        <p:spPr>
          <a:xfrm>
            <a:off x="1229248" y="1257364"/>
            <a:ext cx="9733504" cy="923330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4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Uwagi na temat np. ekspozycji</a:t>
            </a:r>
            <a:endParaRPr sz="54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/>
        </p:nvSpPr>
        <p:spPr>
          <a:xfrm>
            <a:off x="1229248" y="962111"/>
            <a:ext cx="9733504" cy="2328165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Kto prowadzi: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66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52</Words>
  <Application>Microsoft Office PowerPoint</Application>
  <PresentationFormat>Widescreen</PresentationFormat>
  <Paragraphs>13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Motyw pakietu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cp:lastModifiedBy>Maciej Karczewski</cp:lastModifiedBy>
  <cp:revision>11</cp:revision>
  <dcterms:modified xsi:type="dcterms:W3CDTF">2022-07-05T19:58:17Z</dcterms:modified>
</cp:coreProperties>
</file>